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303" r:id="rId3"/>
    <p:sldId id="29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2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6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89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43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9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2034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280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4301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258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713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734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217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90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0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85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4025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783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69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74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29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027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55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4863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329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960002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32964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03820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01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41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8257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612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70597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097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30041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700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644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7928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88539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3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40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5181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29376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1887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4129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904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7263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91386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9445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73038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01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4261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16361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1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5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40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84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r>
              <a:rPr lang="en-US" dirty="0"/>
              <a:t>Today's Presentation Overview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of the presenter</a:t>
            </a:r>
          </a:p>
          <a:p>
            <a:endParaRPr lang="en-US" dirty="0"/>
          </a:p>
          <a:p>
            <a:r>
              <a:rPr lang="en-US" dirty="0"/>
              <a:t>Audience interaction strategies</a:t>
            </a:r>
          </a:p>
          <a:p>
            <a:endParaRPr lang="en-US" dirty="0"/>
          </a:p>
          <a:p>
            <a:r>
              <a:rPr lang="en-US" dirty="0"/>
              <a:t>Principles of compelling slide design</a:t>
            </a:r>
          </a:p>
          <a:p>
            <a:endParaRPr lang="en-US" dirty="0"/>
          </a:p>
          <a:p>
            <a:r>
              <a:rPr lang="en-US" dirty="0"/>
              <a:t>Public speaking tips</a:t>
            </a:r>
          </a:p>
          <a:p>
            <a:endParaRPr lang="en-US" dirty="0"/>
          </a:p>
          <a:p>
            <a:r>
              <a:rPr lang="en-US" dirty="0"/>
              <a:t>Final Q&amp;A and summary</a:t>
            </a:r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your presentation with a captivating hook and a clear objective.</a:t>
            </a:r>
          </a:p>
          <a:p>
            <a:r>
              <a:rPr lang="en-US" dirty="0"/>
              <a:t>Maintain attention using stories, questions, and direct eye contact.</a:t>
            </a:r>
          </a:p>
          <a:p>
            <a:r>
              <a:rPr lang="en-US" dirty="0"/>
              <a:t>Ensure every visual supports your narrative.</a:t>
            </a:r>
          </a:p>
          <a:p>
            <a:r>
              <a:rPr lang="en-US" dirty="0"/>
              <a:t>Finish confidently with a memorable closing message.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Power of Visual Communication</a:t>
            </a: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Studies reveal that visuals account for up to 35% of audience recall.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Use authentic, high-quality images to build trust.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Incorporate motion graphics judiciously to emphasize key points.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Infographics simplify complex data into digestible insights.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Avoid overcrowding slides with text; less is more.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Maintain consistent use of brand elements for a professional look.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131</Words>
  <Application>Microsoft Office PowerPoint</Application>
  <PresentationFormat>와이드스크린</PresentationFormat>
  <Paragraphs>27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Karla</vt:lpstr>
      <vt:lpstr>Univers Condensed Light</vt:lpstr>
      <vt:lpstr>Modern Geometric</vt:lpstr>
      <vt:lpstr>Today's Presentation Overview</vt:lpstr>
      <vt:lpstr>Key Takeaways</vt:lpstr>
      <vt:lpstr>The Power of Visual Communication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2025-05-07T09:22:05Z</dcterms:created>
  <dcterms:modified xsi:type="dcterms:W3CDTF">2025-05-10T11:13:58Z</dcterms:modified>
</cp:coreProperties>
</file>

<file path=docProps/thumbnail.jpeg>
</file>